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3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custDataLst>
    <p:tags r:id="rId4"/>
  </p:custDataLst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kumimoji="0" lang="de-DE" sz="1800" b="0" i="0" u="none" kern="1200" baseline="0">
        <a:solidFill>
          <a:schemeClr val="tx1"/>
        </a:solidFill>
        <a:latin typeface="Arial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Polo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20"/>
    <p:restoredTop sz="94660"/>
  </p:normalViewPr>
  <p:slideViewPr>
    <p:cSldViewPr>
      <p:cViewPr>
        <p:scale>
          <a:sx n="123" d="100"/>
          <a:sy n="123" d="100"/>
        </p:scale>
        <p:origin x="-1452" y="216"/>
      </p:cViewPr>
      <p:guideLst>
        <p:guide orient="horz" pos="4179"/>
        <p:guide orient="horz" pos="3939"/>
        <p:guide orient="horz" pos="1439"/>
        <p:guide orient="horz" pos="1198"/>
        <p:guide orient="horz" pos="718"/>
        <p:guide pos="2880"/>
        <p:guide pos="380"/>
        <p:guide pos="53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330" cy="7633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 smtClean="0"/>
              <a:t>Textmasterformate durch Klicken bearbeiten</a:t>
            </a:r>
          </a:p>
          <a:p>
            <a:pPr lvl="1"/>
            <a:r>
              <a:rPr lang="de-DE" altLang="de-DE" noProof="0" smtClean="0"/>
              <a:t>Zweite Ebene</a:t>
            </a:r>
          </a:p>
          <a:p>
            <a:pPr lvl="2"/>
            <a:r>
              <a:rPr lang="de-DE" altLang="de-DE" noProof="0" smtClean="0"/>
              <a:t>Dritte Ebene</a:t>
            </a:r>
          </a:p>
          <a:p>
            <a:pPr lvl="3"/>
            <a:r>
              <a:rPr lang="de-DE" altLang="de-DE" noProof="0" smtClean="0"/>
              <a:t>Vierte Ebene</a:t>
            </a:r>
          </a:p>
          <a:p>
            <a:pPr lvl="4"/>
            <a:r>
              <a:rPr lang="de-DE" altLang="de-DE" noProof="0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6105EED7-318D-41CF-B626-4F14D44546F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111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00000" y="4201200"/>
            <a:ext cx="7344000" cy="1569600"/>
          </a:xfrm>
        </p:spPr>
        <p:txBody>
          <a:bodyPr anchor="b" anchorCtr="0">
            <a:noAutofit/>
          </a:bodyPr>
          <a:lstStyle>
            <a:lvl1pPr>
              <a:defRPr sz="3400">
                <a:solidFill>
                  <a:srgbClr val="E6252E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00000" y="5878800"/>
            <a:ext cx="7344000" cy="288000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>
                <a:solidFill>
                  <a:srgbClr val="5E5E5E"/>
                </a:solidFill>
              </a:defRPr>
            </a:lvl1pPr>
            <a:lvl2pPr marL="457200" indent="0" algn="l">
              <a:buNone/>
              <a:defRPr>
                <a:solidFill>
                  <a:srgbClr val="5E5E5E"/>
                </a:solidFill>
              </a:defRPr>
            </a:lvl2pPr>
            <a:lvl3pPr marL="914400" indent="0" algn="l">
              <a:buNone/>
              <a:defRPr>
                <a:solidFill>
                  <a:srgbClr val="5E5E5E"/>
                </a:solidFill>
              </a:defRPr>
            </a:lvl3pPr>
            <a:lvl4pPr marL="1371600" indent="0" algn="l">
              <a:buNone/>
              <a:defRPr>
                <a:solidFill>
                  <a:srgbClr val="5E5E5E"/>
                </a:solidFill>
              </a:defRPr>
            </a:lvl4pPr>
            <a:lvl5pPr marL="1828800" indent="0" algn="l">
              <a:buNone/>
              <a:defRPr>
                <a:solidFill>
                  <a:srgbClr val="5E5E5E"/>
                </a:solidFill>
              </a:defRPr>
            </a:lvl5pPr>
            <a:lvl6pPr marL="2286000" indent="0" algn="l">
              <a:buNone/>
              <a:defRPr>
                <a:solidFill>
                  <a:srgbClr val="5E5E5E"/>
                </a:solidFill>
              </a:defRPr>
            </a:lvl6pPr>
            <a:lvl7pPr marL="2743200" indent="0" algn="l">
              <a:buNone/>
              <a:defRPr>
                <a:solidFill>
                  <a:srgbClr val="5E5E5E"/>
                </a:solidFill>
              </a:defRPr>
            </a:lvl7pPr>
            <a:lvl8pPr marL="3200400" indent="0" algn="l">
              <a:buNone/>
              <a:defRPr>
                <a:solidFill>
                  <a:srgbClr val="5E5E5E"/>
                </a:solidFill>
              </a:defRPr>
            </a:lvl8pPr>
            <a:lvl9pPr marL="3657600" indent="0" algn="l">
              <a:buNone/>
              <a:defRPr>
                <a:solidFill>
                  <a:srgbClr val="5E5E5E"/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 smtClean="0"/>
          </a:p>
        </p:txBody>
      </p:sp>
      <p:pic>
        <p:nvPicPr>
          <p:cNvPr id="7" name="Grafik 6" descr="Uniper_Logo_Office_CO_PPT_lar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410400"/>
            <a:ext cx="2721600" cy="2355289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, Blue-World-Mo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lue_World_Plume" descr="Uniper_Blue-World_05_Plume.jpg"/>
          <p:cNvPicPr>
            <a:picLocks noChangeAspect="1"/>
          </p:cNvPicPr>
          <p:nvPr/>
        </p:nvPicPr>
        <p:blipFill>
          <a:blip r:embed="rId2" cstate="print"/>
          <a:srcRect r="5739"/>
          <a:stretch>
            <a:fillRect/>
          </a:stretch>
        </p:blipFill>
        <p:spPr>
          <a:xfrm>
            <a:off x="0" y="-1"/>
            <a:ext cx="9148800" cy="68616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00000" y="4201200"/>
            <a:ext cx="7344000" cy="1569600"/>
          </a:xfrm>
        </p:spPr>
        <p:txBody>
          <a:bodyPr anchor="b" anchorCtr="0">
            <a:noAutofit/>
          </a:bodyPr>
          <a:lstStyle>
            <a:lvl1pPr>
              <a:defRPr sz="3400">
                <a:solidFill>
                  <a:srgbClr val="FFEA00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00000" y="5878800"/>
            <a:ext cx="7344000" cy="288000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1pPr>
            <a:lvl2pPr marL="457200" indent="0" algn="l">
              <a:buNone/>
              <a:defRPr>
                <a:solidFill>
                  <a:srgbClr val="FFFFFF"/>
                </a:solidFill>
              </a:defRPr>
            </a:lvl2pPr>
            <a:lvl3pPr marL="914400" indent="0" algn="l">
              <a:buNone/>
              <a:defRPr>
                <a:solidFill>
                  <a:srgbClr val="FFFFFF"/>
                </a:solidFill>
              </a:defRPr>
            </a:lvl3pPr>
            <a:lvl4pPr marL="1371600" indent="0" algn="l">
              <a:buNone/>
              <a:defRPr>
                <a:solidFill>
                  <a:srgbClr val="FFFFFF"/>
                </a:solidFill>
              </a:defRPr>
            </a:lvl4pPr>
            <a:lvl5pPr marL="1828800" indent="0" algn="l">
              <a:buNone/>
              <a:defRPr>
                <a:solidFill>
                  <a:srgbClr val="FFFFFF"/>
                </a:solidFill>
              </a:defRPr>
            </a:lvl5pPr>
            <a:lvl6pPr marL="2286000" indent="0" algn="l">
              <a:buNone/>
              <a:defRPr>
                <a:solidFill>
                  <a:srgbClr val="FFFFFF"/>
                </a:solidFill>
              </a:defRPr>
            </a:lvl6pPr>
            <a:lvl7pPr marL="2743200" indent="0" algn="l">
              <a:buNone/>
              <a:defRPr>
                <a:solidFill>
                  <a:srgbClr val="FFFFFF"/>
                </a:solidFill>
              </a:defRPr>
            </a:lvl7pPr>
            <a:lvl8pPr marL="3200400" indent="0" algn="l">
              <a:buNone/>
              <a:defRPr>
                <a:solidFill>
                  <a:srgbClr val="FFFFFF"/>
                </a:solidFill>
              </a:defRPr>
            </a:lvl8pPr>
            <a:lvl9pPr marL="3657600" indent="0" algn="l">
              <a:buNone/>
              <a:defRPr>
                <a:solidFill>
                  <a:srgbClr val="FFFFFF"/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 smtClean="0"/>
          </a:p>
        </p:txBody>
      </p:sp>
      <p:pic>
        <p:nvPicPr>
          <p:cNvPr id="6" name="Grafik 5" descr="Uniper_Logo_Office_White_PPT_lar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410400"/>
            <a:ext cx="2721600" cy="2355289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de-DE" altLang="de-DE" smtClean="0"/>
              <a:t>Zeichnungsvorlagen   30.11.2010   GW1/B</a:t>
            </a: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5AF9BF04-9134-49CB-B00D-E9F50FF6373E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4000" y="1328399"/>
            <a:ext cx="3888000" cy="45468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buFont typeface="Wingdings" pitchFamily="2" charset="2"/>
              <a:buChar char=""/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52000" y="1328399"/>
            <a:ext cx="3888000" cy="45468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de-DE" altLang="de-DE" smtClean="0"/>
              <a:t>Zeichnungsvorlagen   30.11.2010   GW1/B</a:t>
            </a:r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C7CF8B58-F47A-46CC-B073-9A0A9D939A21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r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4000" y="1328399"/>
            <a:ext cx="2592000" cy="45468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buFont typeface="Wingdings" pitchFamily="2" charset="2"/>
              <a:buChar char=""/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3276000" y="1328399"/>
            <a:ext cx="2592000" cy="45468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7078F124-91D7-4A27-A35C-FA7A40A6C18B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  <p:sp>
        <p:nvSpPr>
          <p:cNvPr id="8" name="Inhaltsplatzhalter 3"/>
          <p:cNvSpPr>
            <a:spLocks noGrp="1"/>
          </p:cNvSpPr>
          <p:nvPr>
            <p:ph sz="half" idx="13"/>
          </p:nvPr>
        </p:nvSpPr>
        <p:spPr>
          <a:xfrm>
            <a:off x="6048000" y="1328400"/>
            <a:ext cx="2592000" cy="45468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4000" y="1328400"/>
            <a:ext cx="3888000" cy="288000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4000" y="1602000"/>
            <a:ext cx="3888000" cy="42732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752000" y="1328400"/>
            <a:ext cx="3888000" cy="288000"/>
          </a:xfrm>
        </p:spPr>
        <p:txBody>
          <a:bodyPr anchor="t" anchorCtr="0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752000" y="1602000"/>
            <a:ext cx="3888000" cy="427320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de-DE" altLang="de-DE" smtClean="0"/>
              <a:t>Zeichnungsvorlagen   30.11.2010   GW1/B</a:t>
            </a:r>
            <a:endParaRPr lang="de-DE" alt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AF3C3FC5-A9A3-4261-B6B0-ECA5FB55850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de-DE" altLang="de-DE" smtClean="0"/>
              <a:t>Zeichnungsvorlagen   30.11.2010   GW1/B</a:t>
            </a:r>
            <a:endParaRPr lang="de-DE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D1F951B1-509C-405A-A2A2-3AE7ED398688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800">
                <a:solidFill>
                  <a:srgbClr val="5E5E5E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de-DE" altLang="de-DE" smtClean="0"/>
              <a:t>Zeichnungsvorlagen   30.11.2010   GW1/B</a:t>
            </a:r>
            <a:endParaRPr lang="de-DE" alt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4A12CF75-317E-4EB4-A9D9-CB038B714B0E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04000" y="306000"/>
            <a:ext cx="8136000" cy="90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4000" y="1328399"/>
            <a:ext cx="8136000" cy="45468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  <a:p>
            <a:pPr lvl="5"/>
            <a:endParaRPr lang="de-DE" dirty="0" smtClean="0"/>
          </a:p>
          <a:p>
            <a:pPr lvl="4"/>
            <a:endParaRPr lang="de-DE" dirty="0" smtClean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476000" y="6084000"/>
            <a:ext cx="6480000" cy="414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>
                <a:solidFill>
                  <a:srgbClr val="5E5E5E"/>
                </a:solidFill>
                <a:latin typeface="Arial"/>
              </a:defRPr>
            </a:lvl1pPr>
            <a:lvl2pPr>
              <a:defRPr sz="900">
                <a:solidFill>
                  <a:srgbClr val="5E5E5E"/>
                </a:solidFill>
              </a:defRPr>
            </a:lvl2pPr>
            <a:lvl3pPr>
              <a:defRPr sz="900">
                <a:solidFill>
                  <a:srgbClr val="5E5E5E"/>
                </a:solidFill>
              </a:defRPr>
            </a:lvl3pPr>
            <a:lvl4pPr>
              <a:defRPr sz="900">
                <a:solidFill>
                  <a:srgbClr val="5E5E5E"/>
                </a:solidFill>
              </a:defRPr>
            </a:lvl4pPr>
            <a:lvl5pPr>
              <a:defRPr sz="900">
                <a:solidFill>
                  <a:srgbClr val="5E5E5E"/>
                </a:solidFill>
              </a:defRPr>
            </a:lvl5pPr>
            <a:lvl6pPr>
              <a:defRPr sz="900">
                <a:solidFill>
                  <a:srgbClr val="5E5E5E"/>
                </a:solidFill>
              </a:defRPr>
            </a:lvl6pPr>
            <a:lvl7pPr>
              <a:defRPr sz="900">
                <a:solidFill>
                  <a:srgbClr val="5E5E5E"/>
                </a:solidFill>
              </a:defRPr>
            </a:lvl7pPr>
            <a:lvl8pPr>
              <a:defRPr sz="900">
                <a:solidFill>
                  <a:srgbClr val="5E5E5E"/>
                </a:solidFill>
              </a:defRPr>
            </a:lvl8pPr>
            <a:lvl9pPr>
              <a:defRPr sz="900">
                <a:solidFill>
                  <a:srgbClr val="5E5E5E"/>
                </a:solidFill>
              </a:defRPr>
            </a:lvl9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80000" y="6084000"/>
            <a:ext cx="360000" cy="414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800">
                <a:solidFill>
                  <a:srgbClr val="0078DC"/>
                </a:solidFill>
                <a:latin typeface="Arial"/>
              </a:defRPr>
            </a:lvl1pPr>
          </a:lstStyle>
          <a:p>
            <a:pPr>
              <a:defRPr/>
            </a:pPr>
            <a:fld id="{7078F124-91D7-4A27-A35C-FA7A40A6C18B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  <p:pic>
        <p:nvPicPr>
          <p:cNvPr id="8" name="Grafik 7" descr="Uniper_Logo_Office_CO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4000" y="6037200"/>
            <a:ext cx="579600" cy="50240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rgbClr val="0078DC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0"/>
        </a:spcBef>
        <a:spcAft>
          <a:spcPts val="600"/>
        </a:spcAft>
        <a:buFont typeface="Arial" pitchFamily="34" charset="0"/>
        <a:buNone/>
        <a:defRPr sz="1800" kern="1200">
          <a:solidFill>
            <a:srgbClr val="5E5E5E"/>
          </a:solidFill>
          <a:latin typeface="+mn-lt"/>
          <a:ea typeface="+mn-ea"/>
          <a:cs typeface="+mn-cs"/>
        </a:defRPr>
      </a:lvl1pPr>
      <a:lvl2pPr marL="207963" indent="-206375" algn="l" defTabSz="914400" rtl="0" eaLnBrk="1" latinLnBrk="0" hangingPunct="1">
        <a:spcBef>
          <a:spcPts val="0"/>
        </a:spcBef>
        <a:spcAft>
          <a:spcPts val="600"/>
        </a:spcAft>
        <a:buClr>
          <a:srgbClr val="0078DC"/>
        </a:buClr>
        <a:buFont typeface="Wingdings" pitchFamily="2" charset="2"/>
        <a:buChar char=""/>
        <a:defRPr sz="1800" kern="1200">
          <a:solidFill>
            <a:srgbClr val="5E5E5E"/>
          </a:solidFill>
          <a:latin typeface="+mn-lt"/>
          <a:ea typeface="+mn-ea"/>
          <a:cs typeface="+mn-cs"/>
        </a:defRPr>
      </a:lvl2pPr>
      <a:lvl3pPr marL="209550" indent="0" algn="l" defTabSz="914400" rtl="0" eaLnBrk="1" latinLnBrk="0" hangingPunct="1">
        <a:spcBef>
          <a:spcPts val="0"/>
        </a:spcBef>
        <a:spcAft>
          <a:spcPts val="600"/>
        </a:spcAft>
        <a:buFont typeface="Arial" pitchFamily="34" charset="0"/>
        <a:buNone/>
        <a:defRPr sz="1800" kern="1200">
          <a:solidFill>
            <a:srgbClr val="5E5E5E"/>
          </a:solidFill>
          <a:latin typeface="+mn-lt"/>
          <a:ea typeface="+mn-ea"/>
          <a:cs typeface="+mn-cs"/>
        </a:defRPr>
      </a:lvl3pPr>
      <a:lvl4pPr marL="412750" indent="-201613" algn="l" defTabSz="914400" rtl="0" eaLnBrk="1" latinLnBrk="0" hangingPunct="1">
        <a:spcBef>
          <a:spcPts val="0"/>
        </a:spcBef>
        <a:spcAft>
          <a:spcPts val="600"/>
        </a:spcAft>
        <a:buClr>
          <a:srgbClr val="0078DC"/>
        </a:buClr>
        <a:buFont typeface="Wingdings" pitchFamily="2" charset="2"/>
        <a:buChar char=""/>
        <a:defRPr sz="1800" kern="1200">
          <a:solidFill>
            <a:srgbClr val="5E5E5E"/>
          </a:solidFill>
          <a:latin typeface="+mn-lt"/>
          <a:ea typeface="+mn-ea"/>
          <a:cs typeface="+mn-cs"/>
        </a:defRPr>
      </a:lvl4pPr>
      <a:lvl5pPr marL="414338" indent="0" algn="l" defTabSz="914400" rtl="0" eaLnBrk="1" latinLnBrk="0" hangingPunct="1">
        <a:spcBef>
          <a:spcPts val="0"/>
        </a:spcBef>
        <a:spcAft>
          <a:spcPts val="600"/>
        </a:spcAft>
        <a:buFont typeface="Arial" pitchFamily="34" charset="0"/>
        <a:buNone/>
        <a:defRPr sz="1800" kern="1200">
          <a:solidFill>
            <a:srgbClr val="5E5E5E"/>
          </a:solidFill>
          <a:latin typeface="+mn-lt"/>
          <a:ea typeface="+mn-ea"/>
          <a:cs typeface="+mn-cs"/>
        </a:defRPr>
      </a:lvl5pPr>
      <a:lvl6pPr marL="617538" indent="-203200" algn="l" defTabSz="914400" rtl="0" eaLnBrk="1" latinLnBrk="0" hangingPunct="1">
        <a:spcBef>
          <a:spcPts val="0"/>
        </a:spcBef>
        <a:spcAft>
          <a:spcPts val="600"/>
        </a:spcAft>
        <a:buClr>
          <a:srgbClr val="0078DC"/>
        </a:buClr>
        <a:buFont typeface="Wingdings" pitchFamily="2" charset="2"/>
        <a:buChar char=""/>
        <a:defRPr sz="1800" kern="1200">
          <a:solidFill>
            <a:srgbClr val="5E5E5E"/>
          </a:solidFill>
          <a:latin typeface="+mn-lt"/>
          <a:ea typeface="+mn-ea"/>
          <a:cs typeface="+mn-cs"/>
        </a:defRPr>
      </a:lvl6pPr>
      <a:lvl7pPr marL="617538" indent="0" algn="l" defTabSz="914400" rtl="0" eaLnBrk="1" latinLnBrk="0" hangingPunct="1">
        <a:spcBef>
          <a:spcPts val="0"/>
        </a:spcBef>
        <a:buFont typeface="Arial" pitchFamily="34" charset="0"/>
        <a:buNone/>
        <a:defRPr sz="1800" kern="1200">
          <a:solidFill>
            <a:srgbClr val="5E5E5E"/>
          </a:solidFill>
          <a:latin typeface="+mn-lt"/>
          <a:ea typeface="+mn-ea"/>
          <a:cs typeface="+mn-cs"/>
        </a:defRPr>
      </a:lvl7pPr>
      <a:lvl8pPr marL="820738" indent="-203200" algn="l" defTabSz="914400" rtl="0" eaLnBrk="1" latinLnBrk="0" hangingPunct="1">
        <a:spcBef>
          <a:spcPts val="0"/>
        </a:spcBef>
        <a:buClr>
          <a:srgbClr val="0078DC"/>
        </a:buClr>
        <a:buFont typeface="Wingdings" pitchFamily="2" charset="2"/>
        <a:buChar char=""/>
        <a:defRPr sz="1800" kern="1200">
          <a:solidFill>
            <a:srgbClr val="5E5E5E"/>
          </a:solidFill>
          <a:latin typeface="+mn-lt"/>
          <a:ea typeface="+mn-ea"/>
          <a:cs typeface="+mn-cs"/>
        </a:defRPr>
      </a:lvl8pPr>
      <a:lvl9pPr marL="820738" indent="0" algn="l" defTabSz="914400" rtl="0" eaLnBrk="1" latinLnBrk="0" hangingPunct="1">
        <a:spcBef>
          <a:spcPts val="0"/>
        </a:spcBef>
        <a:buFont typeface="Arial" pitchFamily="34" charset="0"/>
        <a:buNone/>
        <a:defRPr sz="1800" kern="1200">
          <a:solidFill>
            <a:srgbClr val="5E5E5E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504000" y="306070"/>
            <a:ext cx="8136001" cy="899998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de-DE" altLang="de-DE" smtClean="0">
                <a:latin typeface="Arial"/>
              </a:rPr>
              <a:t>Zeichnungsvorlagen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5813"/>
            <a:ext cx="7924800" cy="4192587"/>
          </a:xfrm>
        </p:spPr>
        <p:txBody>
          <a:bodyPr/>
          <a:lstStyle/>
          <a:p>
            <a:pPr eaLnBrk="1" hangingPunct="1"/>
            <a:r>
              <a:rPr lang="de-DE" altLang="de-DE" dirty="0" smtClean="0">
                <a:latin typeface="Arial"/>
              </a:rPr>
              <a:t>Die aktuellen Zeichnungsvorlagen für elektrotechnische und maschinentechnische Zeichnungen sind bei der Kraftwerksgruppe West 1 im Bereich Quality &amp; Performance, Dokumentation und Archiv anzufordern.</a:t>
            </a:r>
          </a:p>
          <a:p>
            <a:pPr eaLnBrk="1" hangingPunct="1"/>
            <a:endParaRPr lang="de-DE" altLang="de-DE" dirty="0" smtClean="0">
              <a:latin typeface="Arial"/>
            </a:endParaRPr>
          </a:p>
          <a:p>
            <a:pPr eaLnBrk="1" hangingPunct="1"/>
            <a:r>
              <a:rPr lang="de-DE" altLang="de-DE" dirty="0" err="1" smtClean="0">
                <a:latin typeface="Arial"/>
              </a:rPr>
              <a:t>Uniper</a:t>
            </a:r>
            <a:r>
              <a:rPr lang="de-DE" altLang="de-DE" dirty="0" smtClean="0">
                <a:latin typeface="Arial"/>
              </a:rPr>
              <a:t> Kraftwerke GmbH</a:t>
            </a:r>
          </a:p>
          <a:p>
            <a:pPr eaLnBrk="1" hangingPunct="1"/>
            <a:r>
              <a:rPr lang="de-DE" altLang="de-DE" dirty="0" smtClean="0">
                <a:latin typeface="Arial"/>
              </a:rPr>
              <a:t>Kraftwerksgruppe West 1</a:t>
            </a:r>
          </a:p>
          <a:p>
            <a:pPr eaLnBrk="1" hangingPunct="1"/>
            <a:r>
              <a:rPr lang="de-DE" altLang="de-DE" dirty="0" smtClean="0">
                <a:latin typeface="Arial"/>
              </a:rPr>
              <a:t>Kraftwerk </a:t>
            </a:r>
            <a:r>
              <a:rPr lang="de-DE" altLang="de-DE" dirty="0" err="1" smtClean="0">
                <a:latin typeface="Arial"/>
              </a:rPr>
              <a:t>Scholven</a:t>
            </a:r>
            <a:endParaRPr lang="de-DE" altLang="de-DE" dirty="0" smtClean="0">
              <a:latin typeface="Arial"/>
            </a:endParaRPr>
          </a:p>
          <a:p>
            <a:pPr eaLnBrk="1" hangingPunct="1"/>
            <a:r>
              <a:rPr lang="de-DE" altLang="de-DE" dirty="0" smtClean="0">
                <a:latin typeface="Arial"/>
              </a:rPr>
              <a:t>Quality &amp; Performance</a:t>
            </a:r>
          </a:p>
          <a:p>
            <a:pPr eaLnBrk="1" hangingPunct="1"/>
            <a:r>
              <a:rPr lang="de-DE" altLang="de-DE" dirty="0" err="1" smtClean="0">
                <a:latin typeface="Arial"/>
              </a:rPr>
              <a:t>Glückaufstraße</a:t>
            </a:r>
            <a:r>
              <a:rPr lang="de-DE" altLang="de-DE" dirty="0" smtClean="0">
                <a:latin typeface="Arial"/>
              </a:rPr>
              <a:t> 56</a:t>
            </a:r>
          </a:p>
          <a:p>
            <a:pPr eaLnBrk="1" hangingPunct="1"/>
            <a:r>
              <a:rPr lang="de-DE" altLang="de-DE" dirty="0" smtClean="0">
                <a:latin typeface="Arial"/>
              </a:rPr>
              <a:t>45896 Gelsenkirchen</a:t>
            </a:r>
          </a:p>
          <a:p>
            <a:pPr eaLnBrk="1" hangingPunct="1"/>
            <a:r>
              <a:rPr lang="de-DE" altLang="de-DE" dirty="0" smtClean="0">
                <a:latin typeface="Arial"/>
              </a:rPr>
              <a:t>Tel.: +49 (0)209 / 601-6697</a:t>
            </a:r>
          </a:p>
        </p:txBody>
      </p:sp>
      <p:sp>
        <p:nvSpPr>
          <p:cNvPr id="1331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280019" y="6083999"/>
            <a:ext cx="360045" cy="413995"/>
          </a:xfrm>
          <a:noFill/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Polo" pitchFamily="2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Polo" pitchFamily="2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Polo" pitchFamily="2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Polo" pitchFamily="2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Polo" pitchFamily="2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Polo" pitchFamily="2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Polo" pitchFamily="2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Polo" pitchFamily="2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Polo" pitchFamily="2" charset="0"/>
              </a:defRPr>
            </a:lvl9pPr>
          </a:lstStyle>
          <a:p>
            <a:fld id="{3E149092-6EDA-4D25-84B6-E0316446FA7F}" type="slidenum">
              <a:rPr altLang="de-DE" sz="800">
                <a:solidFill>
                  <a:srgbClr val="0078DC"/>
                </a:solidFill>
                <a:latin typeface="Arial"/>
              </a:rPr>
              <a:pPr/>
              <a:t>1</a:t>
            </a:fld>
            <a:endParaRPr lang="de-DE" altLang="de-DE" sz="800">
              <a:solidFill>
                <a:srgbClr val="0078DC"/>
              </a:solidFill>
              <a:latin typeface="Arial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Zeichnungsvorlagen   07.07.2016   GW1/Q&amp;P</a:t>
            </a:r>
            <a:endParaRPr lang="de-DE" alt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" val="EON_Kraftwerke_W"/>
  <p:tag name="VERSION" val="1.0"/>
  <p:tag name="BASIS" val="UniperVorlage"/>
</p:tagLst>
</file>

<file path=ppt/theme/theme1.xml><?xml version="1.0" encoding="utf-8"?>
<a:theme xmlns:a="http://schemas.openxmlformats.org/drawingml/2006/main" name="Uniper">
  <a:themeElements>
    <a:clrScheme name="Uniper_1">
      <a:dk1>
        <a:srgbClr val="5E5E5E"/>
      </a:dk1>
      <a:lt1>
        <a:srgbClr val="FFFFFF"/>
      </a:lt1>
      <a:dk2>
        <a:srgbClr val="0078DC"/>
      </a:dk2>
      <a:lt2>
        <a:srgbClr val="FFFFFF"/>
      </a:lt2>
      <a:accent1>
        <a:srgbClr val="C1E3FC"/>
      </a:accent1>
      <a:accent2>
        <a:srgbClr val="00A7F0"/>
      </a:accent2>
      <a:accent3>
        <a:srgbClr val="0875BB"/>
      </a:accent3>
      <a:accent4>
        <a:srgbClr val="29527A"/>
      </a:accent4>
      <a:accent5>
        <a:srgbClr val="0097EE"/>
      </a:accent5>
      <a:accent6>
        <a:srgbClr val="8CCCF7"/>
      </a:accent6>
      <a:hlink>
        <a:srgbClr val="B3B3B3"/>
      </a:hlink>
      <a:folHlink>
        <a:srgbClr val="5E5E5E"/>
      </a:folHlink>
    </a:clrScheme>
    <a:fontScheme name="Unip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niper_1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00A7F0"/>
        </a:accent2>
        <a:accent3>
          <a:srgbClr val="0875BB"/>
        </a:accent3>
        <a:accent4>
          <a:srgbClr val="29527A"/>
        </a:accent4>
        <a:accent5>
          <a:srgbClr val="0097EE"/>
        </a:accent5>
        <a:accent6>
          <a:srgbClr val="8CCCF7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2a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00A7F0"/>
        </a:accent2>
        <a:accent3>
          <a:srgbClr val="ED8C1C"/>
        </a:accent3>
        <a:accent4>
          <a:srgbClr val="29527A"/>
        </a:accent4>
        <a:accent5>
          <a:srgbClr val="0097EE"/>
        </a:accent5>
        <a:accent6>
          <a:srgbClr val="8CCCF7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2b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00A7F0"/>
        </a:accent2>
        <a:accent3>
          <a:srgbClr val="FFEA00"/>
        </a:accent3>
        <a:accent4>
          <a:srgbClr val="29527A"/>
        </a:accent4>
        <a:accent5>
          <a:srgbClr val="0097EE"/>
        </a:accent5>
        <a:accent6>
          <a:srgbClr val="8CCCF7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2c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00A7F0"/>
        </a:accent2>
        <a:accent3>
          <a:srgbClr val="B5D45B"/>
        </a:accent3>
        <a:accent4>
          <a:srgbClr val="29527A"/>
        </a:accent4>
        <a:accent5>
          <a:srgbClr val="0097EE"/>
        </a:accent5>
        <a:accent6>
          <a:srgbClr val="8CCCF7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3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ED8C1C"/>
        </a:accent2>
        <a:accent3>
          <a:srgbClr val="5CBCF5"/>
        </a:accent3>
        <a:accent4>
          <a:srgbClr val="B5D45B"/>
        </a:accent4>
        <a:accent5>
          <a:srgbClr val="29527A"/>
        </a:accent5>
        <a:accent6>
          <a:srgbClr val="8CCCF7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4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29527A"/>
        </a:accent1>
        <a:accent2>
          <a:srgbClr val="FFEA00"/>
        </a:accent2>
        <a:accent3>
          <a:srgbClr val="C1E3FC"/>
        </a:accent3>
        <a:accent4>
          <a:srgbClr val="B5D45B"/>
        </a:accent4>
        <a:accent5>
          <a:srgbClr val="ED8C1C"/>
        </a:accent5>
        <a:accent6>
          <a:srgbClr val="5CBCF5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5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E3D4BC"/>
        </a:accent1>
        <a:accent2>
          <a:srgbClr val="5CBCF5"/>
        </a:accent2>
        <a:accent3>
          <a:srgbClr val="5E5E5E"/>
        </a:accent3>
        <a:accent4>
          <a:srgbClr val="135B8B"/>
        </a:accent4>
        <a:accent5>
          <a:srgbClr val="B3B3B3"/>
        </a:accent5>
        <a:accent6>
          <a:srgbClr val="876C59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iper_6">
        <a:dk1>
          <a:srgbClr val="5E5E5E"/>
        </a:dk1>
        <a:lt1>
          <a:srgbClr val="FFFFFF"/>
        </a:lt1>
        <a:dk2>
          <a:srgbClr val="0078DC"/>
        </a:dk2>
        <a:lt2>
          <a:srgbClr val="FFFFFF"/>
        </a:lt2>
        <a:accent1>
          <a:srgbClr val="C1E3FC"/>
        </a:accent1>
        <a:accent2>
          <a:srgbClr val="0078DC"/>
        </a:accent2>
        <a:accent3>
          <a:srgbClr val="E3D4BC"/>
        </a:accent3>
        <a:accent4>
          <a:srgbClr val="876C59"/>
        </a:accent4>
        <a:accent5>
          <a:srgbClr val="5CBCF5"/>
        </a:accent5>
        <a:accent6>
          <a:srgbClr val="135B8B"/>
        </a:accent6>
        <a:hlink>
          <a:srgbClr val="B3B3B3"/>
        </a:hlink>
        <a:folHlink>
          <a:srgbClr val="5E5E5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Uniper</Template>
  <TotalTime>0</TotalTime>
  <Words>53</Words>
  <Application>Microsoft Office PowerPoint</Application>
  <PresentationFormat>Bildschirmpräsentation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Uniper</vt:lpstr>
      <vt:lpstr>Zeichnungsvorlagen</vt:lpstr>
    </vt:vector>
  </TitlesOfParts>
  <Company>E.ON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E.ON PowerPoint</dc:title>
  <dc:creator>Dirk Krause</dc:creator>
  <cp:lastModifiedBy>Dirk Krause</cp:lastModifiedBy>
  <cp:revision>24</cp:revision>
  <dcterms:created xsi:type="dcterms:W3CDTF">2003-11-10T20:08:37Z</dcterms:created>
  <dcterms:modified xsi:type="dcterms:W3CDTF">2016-07-08T06:58:20Z</dcterms:modified>
</cp:coreProperties>
</file>